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34ef872e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34ef872e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34ef872e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34ef872e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34ef872e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34ef872e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34ef872e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34ef872e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34ef872e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34ef872e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34ef872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34ef872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34ef872e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34ef872e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4ef872e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34ef872e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34ef872e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34ef872e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34ef872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34ef872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134ef872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134ef872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34ef872e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134ef872e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34ef872e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34ef872e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34ef872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34ef872e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34ef872e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34ef872e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34ef872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34ef872e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34ef872e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34ef872e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154" y="0"/>
            <a:ext cx="69630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400" y="0"/>
            <a:ext cx="74931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t="1380"/>
          <a:stretch/>
        </p:blipFill>
        <p:spPr>
          <a:xfrm>
            <a:off x="1215700" y="71100"/>
            <a:ext cx="6712599" cy="50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78" y="0"/>
            <a:ext cx="74686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425" y="0"/>
            <a:ext cx="7305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415" y="0"/>
            <a:ext cx="726717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203" y="0"/>
            <a:ext cx="75215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218" y="0"/>
            <a:ext cx="73695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0636"/>
            <a:ext cx="9143999" cy="291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5" y="0"/>
            <a:ext cx="78061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72" y="0"/>
            <a:ext cx="74014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673" y="0"/>
            <a:ext cx="622265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8741"/>
            <a:ext cx="9144000" cy="192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782" y="0"/>
            <a:ext cx="75964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" y="0"/>
            <a:ext cx="75285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00" y="0"/>
            <a:ext cx="88438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771" y="0"/>
            <a:ext cx="74564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55" y="0"/>
            <a:ext cx="85242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Barr, Rachel</dc:creator>
  <cp:lastModifiedBy>Barr, Rachel</cp:lastModifiedBy>
  <cp:revision>1</cp:revision>
  <dcterms:modified xsi:type="dcterms:W3CDTF">2024-11-13T15:30:39Z</dcterms:modified>
</cp:coreProperties>
</file>